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6858000" cy="9144000" type="letter"/>
  <p:notesSz cx="6864350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5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7971-7418-4AC6-95E9-74ABE92C2B7C}" type="datetimeFigureOut">
              <a:rPr lang="en-IE" smtClean="0"/>
              <a:t>15/12/2014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4268-FC89-4142-87D5-C7CA0F59C3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2278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7971-7418-4AC6-95E9-74ABE92C2B7C}" type="datetimeFigureOut">
              <a:rPr lang="en-IE" smtClean="0"/>
              <a:t>15/12/2014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4268-FC89-4142-87D5-C7CA0F59C3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937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7971-7418-4AC6-95E9-74ABE92C2B7C}" type="datetimeFigureOut">
              <a:rPr lang="en-IE" smtClean="0"/>
              <a:t>15/12/2014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4268-FC89-4142-87D5-C7CA0F59C3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407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7971-7418-4AC6-95E9-74ABE92C2B7C}" type="datetimeFigureOut">
              <a:rPr lang="en-IE" smtClean="0"/>
              <a:t>15/12/2014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4268-FC89-4142-87D5-C7CA0F59C3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801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7971-7418-4AC6-95E9-74ABE92C2B7C}" type="datetimeFigureOut">
              <a:rPr lang="en-IE" smtClean="0"/>
              <a:t>15/12/2014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4268-FC89-4142-87D5-C7CA0F59C3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515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7971-7418-4AC6-95E9-74ABE92C2B7C}" type="datetimeFigureOut">
              <a:rPr lang="en-IE" smtClean="0"/>
              <a:t>15/12/2014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4268-FC89-4142-87D5-C7CA0F59C3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536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7971-7418-4AC6-95E9-74ABE92C2B7C}" type="datetimeFigureOut">
              <a:rPr lang="en-IE" smtClean="0"/>
              <a:t>15/12/2014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4268-FC89-4142-87D5-C7CA0F59C3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212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7971-7418-4AC6-95E9-74ABE92C2B7C}" type="datetimeFigureOut">
              <a:rPr lang="en-IE" smtClean="0"/>
              <a:t>15/12/2014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4268-FC89-4142-87D5-C7CA0F59C3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385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7971-7418-4AC6-95E9-74ABE92C2B7C}" type="datetimeFigureOut">
              <a:rPr lang="en-IE" smtClean="0"/>
              <a:t>15/12/2014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4268-FC89-4142-87D5-C7CA0F59C3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688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7971-7418-4AC6-95E9-74ABE92C2B7C}" type="datetimeFigureOut">
              <a:rPr lang="en-IE" smtClean="0"/>
              <a:t>15/12/2014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4268-FC89-4142-87D5-C7CA0F59C3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965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7971-7418-4AC6-95E9-74ABE92C2B7C}" type="datetimeFigureOut">
              <a:rPr lang="en-IE" smtClean="0"/>
              <a:t>15/12/2014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4268-FC89-4142-87D5-C7CA0F59C3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310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37971-7418-4AC6-95E9-74ABE92C2B7C}" type="datetimeFigureOut">
              <a:rPr lang="en-IE" smtClean="0"/>
              <a:t>15/12/2014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4268-FC89-4142-87D5-C7CA0F59C3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392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47" y="425382"/>
            <a:ext cx="5490000" cy="4024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47" y="4845913"/>
            <a:ext cx="5490000" cy="40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76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35" y="286503"/>
            <a:ext cx="5490000" cy="4024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35" y="4858036"/>
            <a:ext cx="5490000" cy="40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2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61" y="234743"/>
            <a:ext cx="5490000" cy="4024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61" y="4759648"/>
            <a:ext cx="5490000" cy="40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50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52" y="372767"/>
            <a:ext cx="5490000" cy="4024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52" y="4767109"/>
            <a:ext cx="5490000" cy="40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72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</TotalTime>
  <Words>0</Words>
  <Application>Microsoft Office PowerPoint</Application>
  <PresentationFormat>Letter Paper (8.5x11 in)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Byrne</dc:creator>
  <cp:lastModifiedBy>Ruth Byrne</cp:lastModifiedBy>
  <cp:revision>5</cp:revision>
  <cp:lastPrinted>2014-12-15T09:51:21Z</cp:lastPrinted>
  <dcterms:created xsi:type="dcterms:W3CDTF">2014-12-12T13:57:43Z</dcterms:created>
  <dcterms:modified xsi:type="dcterms:W3CDTF">2014-12-15T13:42:35Z</dcterms:modified>
</cp:coreProperties>
</file>